
<file path=[Content_Types].xml><?xml version="1.0" encoding="utf-8"?>
<Types xmlns="http://schemas.openxmlformats.org/package/2006/content-types">
  <Default Extension="bin" ContentType="application/vnd.ms-office.vbaProject"/>
  <Default Extension="rels" ContentType="application/vnd.openxmlformats-package.relationships+xml"/>
  <Default Extension="xml" ContentType="application/xml"/>
  <Override PartName="/ppt/presentation.xml" ContentType="application/vnd.ms-powerpoint.addin.macroEnabled.main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
</file>

<file path=ppt/_rels/presentation.xml.rels><?xml version="1.0" encoding="UTF-8" standalone="yes"?>
<Relationships xmlns="http://schemas.openxmlformats.org/package/2006/relationships"><Relationship Id="rId1" Type="http://schemas.microsoft.com/office/2006/relationships/vbaProject" Target="vbaProject.bin"/></Relationships>
</file>